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71505b0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71505b0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736c48d8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736c48d8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736c48d8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736c48d8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736c48d8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736c48d8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71505b0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71505b0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Fruits 360 Dataset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Tasfiq Ahmed and Varun Saini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few images from Fruits-360 dataset. | Download Scientific  Diagram"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38" y="271425"/>
            <a:ext cx="6578524" cy="46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50" y="160665"/>
            <a:ext cx="4267201" cy="482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983" y="555538"/>
            <a:ext cx="4267190" cy="389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64325" y="483700"/>
            <a:ext cx="3648900" cy="4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Our convolutional neural network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Accuracy: 96.6%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Precision : 96.8%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Recall: 96.4%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F1: 96.3%</a:t>
            </a:r>
            <a:endParaRPr b="1" sz="30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225" y="142700"/>
            <a:ext cx="4867224" cy="485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0" y="152400"/>
            <a:ext cx="4023000" cy="41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Inception v3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+</a:t>
            </a:r>
            <a:r>
              <a:rPr b="1" lang="en" sz="3000"/>
              <a:t> 2 trained dense layers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Accuracy: 70.6%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Precision : 74.3%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Recall: 70.0%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F1: 69.7%</a:t>
            </a:r>
            <a:endParaRPr b="1" sz="30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775" y="152400"/>
            <a:ext cx="484780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did well with images from the dataset, but failed to </a:t>
            </a:r>
            <a:r>
              <a:rPr lang="en"/>
              <a:t>successfully</a:t>
            </a:r>
            <a:r>
              <a:rPr lang="en"/>
              <a:t> identify handpicked images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be attributed to the </a:t>
            </a:r>
            <a:r>
              <a:rPr lang="en"/>
              <a:t>specific</a:t>
            </a:r>
            <a:r>
              <a:rPr lang="en"/>
              <a:t> formatting procedure in the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CNN unable to generalize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of the transfer learning model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enough data for transfer learning model to be successful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Broader model overall, but </a:t>
            </a:r>
            <a:r>
              <a:rPr lang="en"/>
              <a:t>accurately predicting classes for images in this </a:t>
            </a:r>
            <a:r>
              <a:rPr lang="en"/>
              <a:t>dataset requires learning specific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Trade-off between overall robustness/generalizability and accuracy specifically on the Fruits 360 dataset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